
<file path=[Content_Types].xml><?xml version="1.0" encoding="utf-8"?>
<Types xmlns="http://schemas.openxmlformats.org/package/2006/content-types">
  <Default Extension="wmf" ContentType="image/x-wmf"/>
  <Default Extension="png" ContentType="image/png"/>
  <Default Extension="jpeg" ContentType="image/jpeg"/>
  <Default Extension="xml" ContentType="application/xml"/>
  <Default Extension="rels" ContentType="application/vnd.openxmlformats-package.relationships+xml"/>
  <Default Extension="bin" ContentType="application/vnd.openxmlformats-officedocument.oleObject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slide1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presentation.xml" ContentType="application/vnd.openxmlformats-officedocument.presentationml.presentation.main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aveSubsetFonts="1">
  <p:sldMasterIdLst>
    <p:sldMasterId id="2147483648" r:id="rId1"/>
  </p:sldMasterIdLst>
  <p:sldIdLst>
    <p:sldId id="256" r:id="rId3"/>
  </p:sldIdLst>
  <p:sldSz cx="15119350" cy="10691813"/>
  <p:notesSz cx="10691813" cy="15119350"/>
  <p:defaultTextStyle>
    <a:defPPr>
      <a:defRPr lang="en-US"/>
    </a:defPPr>
    <a:lvl1pPr marL="0" algn="l" defTabSz="4572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>
      <a:defRPr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236" y="-90"/>
      </p:cViewPr>
      <p:guideLst>
        <p:guide pos="2160" orient="horz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slide" Target="slides/slide1.xml"/><Relationship Id="rId4" Type="http://schemas.openxmlformats.org/officeDocument/2006/relationships/presProps" Target="presProps.xml" /><Relationship Id="rId5" Type="http://schemas.openxmlformats.org/officeDocument/2006/relationships/tableStyles" Target="tableStyles.xml" /><Relationship Id="rId6" Type="http://schemas.openxmlformats.org/officeDocument/2006/relationships/viewProps" Target="viewProps.xml" /></Relationship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" userDrawn="1">
  <p:cSld name="Titelfoli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ctrTitle" hasCustomPrompt="0"/>
          </p:nvPr>
        </p:nvSpPr>
        <p:spPr bwMode="auto">
          <a:xfrm>
            <a:off x="1133951" y="1749794"/>
            <a:ext cx="12851448" cy="3722335"/>
          </a:xfrm>
        </p:spPr>
        <p:txBody>
          <a:bodyPr anchor="b"/>
          <a:lstStyle>
            <a:lvl1pPr algn="ctr">
              <a:defRPr sz="935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Subtitle 2" hidden="0"/>
          <p:cNvSpPr>
            <a:spLocks noGrp="1"/>
          </p:cNvSpPr>
          <p:nvPr isPhoto="0" userDrawn="0">
            <p:ph type="subTitle" idx="1" hasCustomPrompt="0"/>
          </p:nvPr>
        </p:nvSpPr>
        <p:spPr bwMode="auto">
          <a:xfrm>
            <a:off x="1889919" y="5615678"/>
            <a:ext cx="11339513" cy="2581379"/>
          </a:xfrm>
        </p:spPr>
        <p:txBody>
          <a:bodyPr/>
          <a:lstStyle>
            <a:lvl1pPr marL="0" indent="0" algn="ctr">
              <a:buNone/>
              <a:defRPr sz="3750"/>
            </a:lvl1pPr>
            <a:lvl2pPr marL="712775" indent="0" algn="ctr">
              <a:buNone/>
              <a:defRPr sz="3100"/>
            </a:lvl2pPr>
            <a:lvl3pPr marL="1425550" indent="0" algn="ctr">
              <a:buNone/>
              <a:defRPr sz="2800"/>
            </a:lvl3pPr>
            <a:lvl4pPr marL="2138324" indent="0" algn="ctr">
              <a:buNone/>
              <a:defRPr sz="2500"/>
            </a:lvl4pPr>
            <a:lvl5pPr marL="2851099" indent="0" algn="ctr">
              <a:buNone/>
              <a:defRPr sz="2500"/>
            </a:lvl5pPr>
            <a:lvl6pPr marL="3563874" indent="0" algn="ctr">
              <a:buNone/>
              <a:defRPr sz="2500"/>
            </a:lvl6pPr>
            <a:lvl7pPr marL="4276649" indent="0" algn="ctr">
              <a:buNone/>
              <a:defRPr sz="2500"/>
            </a:lvl7pPr>
            <a:lvl8pPr marL="4989424" indent="0" algn="ctr">
              <a:buNone/>
              <a:defRPr sz="2500"/>
            </a:lvl8pPr>
            <a:lvl9pPr marL="5702198" indent="0" algn="ctr">
              <a:buNone/>
              <a:defRPr sz="2500"/>
            </a:lvl9pPr>
          </a:lstStyle>
          <a:p>
            <a:pPr>
              <a:defRPr/>
            </a:pPr>
            <a:r>
              <a:rPr lang="de-DE"/>
              <a:t>Master-Untertitelformat bearbeiten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x" userDrawn="1">
  <p:cSld name="Titel und vertikaler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Vertical Text Placehold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itleAndTx" userDrawn="1">
  <p:cSld name="Vertikaler Titel und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Vertical Title 1" hidden="0"/>
          <p:cNvSpPr>
            <a:spLocks noGrp="1"/>
          </p:cNvSpPr>
          <p:nvPr isPhoto="0" userDrawn="0">
            <p:ph type="title" orient="vert" hasCustomPrompt="0"/>
          </p:nvPr>
        </p:nvSpPr>
        <p:spPr bwMode="auto">
          <a:xfrm>
            <a:off x="10819786" y="569240"/>
            <a:ext cx="3260110" cy="9060817"/>
          </a:xfrm>
        </p:spPr>
        <p:txBody>
          <a:bodyPr vert="eaVert"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Vertical Text Placehold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>
          <a:xfrm>
            <a:off x="1039456" y="569240"/>
            <a:ext cx="9591338" cy="9060817"/>
          </a:xfrm>
        </p:spPr>
        <p:txBody>
          <a:bodyPr vert="eaVert"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Titel und Inhal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idx="1" hasCustomPrompt="0"/>
          </p:nvPr>
        </p:nvSpPr>
        <p:spPr bwMode="auto"/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secHead" userDrawn="1">
  <p:cSld name="Abschnitts-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31582" y="2665532"/>
            <a:ext cx="13040439" cy="4447496"/>
          </a:xfrm>
        </p:spPr>
        <p:txBody>
          <a:bodyPr anchor="b"/>
          <a:lstStyle>
            <a:lvl1pPr>
              <a:defRPr sz="935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31582" y="7155103"/>
            <a:ext cx="13040439" cy="2338833"/>
          </a:xfrm>
        </p:spPr>
        <p:txBody>
          <a:bodyPr/>
          <a:lstStyle>
            <a:lvl1pPr marL="0" indent="0">
              <a:buNone/>
              <a:defRPr sz="3750">
                <a:solidFill>
                  <a:schemeClr val="tx1"/>
                </a:solidFill>
              </a:defRPr>
            </a:lvl1pPr>
            <a:lvl2pPr marL="712775" indent="0">
              <a:buNone/>
              <a:defRPr sz="3100">
                <a:solidFill>
                  <a:schemeClr val="tx1">
                    <a:tint val="75000"/>
                  </a:schemeClr>
                </a:solidFill>
              </a:defRPr>
            </a:lvl2pPr>
            <a:lvl3pPr marL="142555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3pPr>
            <a:lvl4pPr marL="213832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4pPr>
            <a:lvl5pPr marL="2851099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5pPr>
            <a:lvl6pPr marL="356387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6pPr>
            <a:lvl7pPr marL="4276649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7pPr>
            <a:lvl8pPr marL="498942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8pPr>
            <a:lvl9pPr marL="5702198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Obj" userDrawn="1">
  <p:cSld name="Zwei Inhalt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sz="half" idx="1" hasCustomPrompt="0"/>
          </p:nvPr>
        </p:nvSpPr>
        <p:spPr bwMode="auto">
          <a:xfrm>
            <a:off x="1039455" y="2846200"/>
            <a:ext cx="6425724" cy="6783857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Content Placehold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7654171" y="2846200"/>
            <a:ext cx="6425724" cy="6783857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TxTwoObj" userDrawn="1">
  <p:cSld name="Vergleich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569242"/>
            <a:ext cx="13040439" cy="2066590"/>
          </a:xfrm>
        </p:spPr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41426" y="2620980"/>
            <a:ext cx="6396193" cy="1284502"/>
          </a:xfrm>
        </p:spPr>
        <p:txBody>
          <a:bodyPr anchor="b"/>
          <a:lstStyle>
            <a:lvl1pPr marL="0" indent="0">
              <a:buNone/>
              <a:defRPr sz="3750" b="1"/>
            </a:lvl1pPr>
            <a:lvl2pPr marL="712775" indent="0">
              <a:buNone/>
              <a:defRPr sz="3100" b="1"/>
            </a:lvl2pPr>
            <a:lvl3pPr marL="1425550" indent="0">
              <a:buNone/>
              <a:defRPr sz="2800" b="1"/>
            </a:lvl3pPr>
            <a:lvl4pPr marL="2138324" indent="0">
              <a:buNone/>
              <a:defRPr sz="2500" b="1"/>
            </a:lvl4pPr>
            <a:lvl5pPr marL="2851099" indent="0">
              <a:buNone/>
              <a:defRPr sz="2500" b="1"/>
            </a:lvl5pPr>
            <a:lvl6pPr marL="3563874" indent="0">
              <a:buNone/>
              <a:defRPr sz="2500" b="1"/>
            </a:lvl6pPr>
            <a:lvl7pPr marL="4276649" indent="0">
              <a:buNone/>
              <a:defRPr sz="2500" b="1"/>
            </a:lvl7pPr>
            <a:lvl8pPr marL="4989424" indent="0">
              <a:buNone/>
              <a:defRPr sz="2500" b="1"/>
            </a:lvl8pPr>
            <a:lvl9pPr marL="5702198" indent="0">
              <a:buNone/>
              <a:defRPr sz="2500" b="1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6" name="Content Placehold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1041426" y="3905482"/>
            <a:ext cx="6396193" cy="5744375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7" name="Text Placeholder 4" hidden="0"/>
          <p:cNvSpPr>
            <a:spLocks noGrp="1"/>
          </p:cNvSpPr>
          <p:nvPr isPhoto="0" userDrawn="0">
            <p:ph type="body" sz="quarter" idx="3" hasCustomPrompt="0"/>
          </p:nvPr>
        </p:nvSpPr>
        <p:spPr bwMode="auto">
          <a:xfrm>
            <a:off x="7654172" y="2620980"/>
            <a:ext cx="6427693" cy="1284502"/>
          </a:xfrm>
        </p:spPr>
        <p:txBody>
          <a:bodyPr anchor="b"/>
          <a:lstStyle>
            <a:lvl1pPr marL="0" indent="0">
              <a:buNone/>
              <a:defRPr sz="3750" b="1"/>
            </a:lvl1pPr>
            <a:lvl2pPr marL="712775" indent="0">
              <a:buNone/>
              <a:defRPr sz="3100" b="1"/>
            </a:lvl2pPr>
            <a:lvl3pPr marL="1425550" indent="0">
              <a:buNone/>
              <a:defRPr sz="2800" b="1"/>
            </a:lvl3pPr>
            <a:lvl4pPr marL="2138324" indent="0">
              <a:buNone/>
              <a:defRPr sz="2500" b="1"/>
            </a:lvl4pPr>
            <a:lvl5pPr marL="2851099" indent="0">
              <a:buNone/>
              <a:defRPr sz="2500" b="1"/>
            </a:lvl5pPr>
            <a:lvl6pPr marL="3563874" indent="0">
              <a:buNone/>
              <a:defRPr sz="2500" b="1"/>
            </a:lvl6pPr>
            <a:lvl7pPr marL="4276649" indent="0">
              <a:buNone/>
              <a:defRPr sz="2500" b="1"/>
            </a:lvl7pPr>
            <a:lvl8pPr marL="4989424" indent="0">
              <a:buNone/>
              <a:defRPr sz="2500" b="1"/>
            </a:lvl8pPr>
            <a:lvl9pPr marL="5702198" indent="0">
              <a:buNone/>
              <a:defRPr sz="2500" b="1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8" name="Content Placeholder 5" hidden="0"/>
          <p:cNvSpPr>
            <a:spLocks noGrp="1"/>
          </p:cNvSpPr>
          <p:nvPr isPhoto="0" userDrawn="0">
            <p:ph sz="quarter" idx="4" hasCustomPrompt="0"/>
          </p:nvPr>
        </p:nvSpPr>
        <p:spPr bwMode="auto">
          <a:xfrm>
            <a:off x="7654172" y="3905482"/>
            <a:ext cx="6427693" cy="5744375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9" name="Date Placeholder 6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10" name="Footer Placeholder 7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11" name="Slide Number Placeholder 8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Only" userDrawn="1">
  <p:cSld name="Nur Titel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Date Placeholder 2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6" name="Footer Placeholder 3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7" name="Slide Number Placeholder 4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blank" userDrawn="1">
  <p:cSld name="Leer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Date Placeholder 1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5" name="Footer Placeholder 2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6" name="Slide Number Placeholder 3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Tx" userDrawn="1">
  <p:cSld name="Inhalt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712788"/>
            <a:ext cx="4876384" cy="2494756"/>
          </a:xfrm>
        </p:spPr>
        <p:txBody>
          <a:bodyPr anchor="b"/>
          <a:lstStyle>
            <a:lvl1pPr>
              <a:defRPr sz="50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idx="1" hasCustomPrompt="0"/>
          </p:nvPr>
        </p:nvSpPr>
        <p:spPr bwMode="auto">
          <a:xfrm>
            <a:off x="6427693" y="1539425"/>
            <a:ext cx="7654171" cy="7598117"/>
          </a:xfrm>
        </p:spPr>
        <p:txBody>
          <a:bodyPr/>
          <a:lstStyle>
            <a:lvl1pPr>
              <a:defRPr sz="5000"/>
            </a:lvl1pPr>
            <a:lvl2pPr>
              <a:defRPr sz="4350"/>
            </a:lvl2pPr>
            <a:lvl3pPr>
              <a:defRPr sz="375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Text Placehold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500"/>
            </a:lvl1pPr>
            <a:lvl2pPr marL="712775" indent="0">
              <a:buNone/>
              <a:defRPr sz="2200"/>
            </a:lvl2pPr>
            <a:lvl3pPr marL="1425550" indent="0">
              <a:buNone/>
              <a:defRPr sz="1850"/>
            </a:lvl3pPr>
            <a:lvl4pPr marL="2138324" indent="0">
              <a:buNone/>
              <a:defRPr sz="1550"/>
            </a:lvl4pPr>
            <a:lvl5pPr marL="2851099" indent="0">
              <a:buNone/>
              <a:defRPr sz="1550"/>
            </a:lvl5pPr>
            <a:lvl6pPr marL="3563874" indent="0">
              <a:buNone/>
              <a:defRPr sz="1550"/>
            </a:lvl6pPr>
            <a:lvl7pPr marL="4276649" indent="0">
              <a:buNone/>
              <a:defRPr sz="1550"/>
            </a:lvl7pPr>
            <a:lvl8pPr marL="4989424" indent="0">
              <a:buNone/>
              <a:defRPr sz="1550"/>
            </a:lvl8pPr>
            <a:lvl9pPr marL="5702198" indent="0">
              <a:buNone/>
              <a:defRPr sz="155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picTx" userDrawn="1">
  <p:cSld name="Bild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712788"/>
            <a:ext cx="4876384" cy="2494756"/>
          </a:xfrm>
        </p:spPr>
        <p:txBody>
          <a:bodyPr anchor="b"/>
          <a:lstStyle>
            <a:lvl1pPr>
              <a:defRPr sz="50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Picture Placeholder 2" hidden="0"/>
          <p:cNvSpPr>
            <a:spLocks noChangeAspect="1" noGrp="1"/>
          </p:cNvSpPr>
          <p:nvPr isPhoto="0" userDrawn="0">
            <p:ph type="pic" idx="1" hasCustomPrompt="0"/>
          </p:nvPr>
        </p:nvSpPr>
        <p:spPr bwMode="auto">
          <a:xfrm>
            <a:off x="6427693" y="1539425"/>
            <a:ext cx="7654171" cy="7598117"/>
          </a:xfrm>
        </p:spPr>
        <p:txBody>
          <a:bodyPr anchor="t"/>
          <a:lstStyle>
            <a:lvl1pPr marL="0" indent="0">
              <a:buNone/>
              <a:defRPr sz="5000"/>
            </a:lvl1pPr>
            <a:lvl2pPr marL="712775" indent="0">
              <a:buNone/>
              <a:defRPr sz="4350"/>
            </a:lvl2pPr>
            <a:lvl3pPr marL="1425550" indent="0">
              <a:buNone/>
              <a:defRPr sz="3750"/>
            </a:lvl3pPr>
            <a:lvl4pPr marL="2138324" indent="0">
              <a:buNone/>
              <a:defRPr sz="3100"/>
            </a:lvl4pPr>
            <a:lvl5pPr marL="2851099" indent="0">
              <a:buNone/>
              <a:defRPr sz="3100"/>
            </a:lvl5pPr>
            <a:lvl6pPr marL="3563874" indent="0">
              <a:buNone/>
              <a:defRPr sz="3100"/>
            </a:lvl6pPr>
            <a:lvl7pPr marL="4276649" indent="0">
              <a:buNone/>
              <a:defRPr sz="3100"/>
            </a:lvl7pPr>
            <a:lvl8pPr marL="4989424" indent="0">
              <a:buNone/>
              <a:defRPr sz="3100"/>
            </a:lvl8pPr>
            <a:lvl9pPr marL="5702198" indent="0">
              <a:buNone/>
              <a:defRPr sz="3100"/>
            </a:lvl9pPr>
          </a:lstStyle>
          <a:p>
            <a:pPr>
              <a:defRPr/>
            </a:pPr>
            <a:r>
              <a:rPr lang="de-DE"/>
              <a:t>Bild durch Klicken auf Symbol hinzufügen</a:t>
            </a:r>
            <a:endParaRPr lang="en-US"/>
          </a:p>
        </p:txBody>
      </p:sp>
      <p:sp>
        <p:nvSpPr>
          <p:cNvPr id="6" name="Text Placehold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500"/>
            </a:lvl1pPr>
            <a:lvl2pPr marL="712775" indent="0">
              <a:buNone/>
              <a:defRPr sz="2200"/>
            </a:lvl2pPr>
            <a:lvl3pPr marL="1425550" indent="0">
              <a:buNone/>
              <a:defRPr sz="1850"/>
            </a:lvl3pPr>
            <a:lvl4pPr marL="2138324" indent="0">
              <a:buNone/>
              <a:defRPr sz="1550"/>
            </a:lvl4pPr>
            <a:lvl5pPr marL="2851099" indent="0">
              <a:buNone/>
              <a:defRPr sz="1550"/>
            </a:lvl5pPr>
            <a:lvl6pPr marL="3563874" indent="0">
              <a:buNone/>
              <a:defRPr sz="1550"/>
            </a:lvl6pPr>
            <a:lvl7pPr marL="4276649" indent="0">
              <a:buNone/>
              <a:defRPr sz="1550"/>
            </a:lvl7pPr>
            <a:lvl8pPr marL="4989424" indent="0">
              <a:buNone/>
              <a:defRPr sz="1550"/>
            </a:lvl8pPr>
            <a:lvl9pPr marL="5702198" indent="0">
              <a:buNone/>
              <a:defRPr sz="155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Placeholder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39456" y="569242"/>
            <a:ext cx="13040439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39456" y="2846200"/>
            <a:ext cx="13040439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2" hasCustomPrompt="0"/>
          </p:nvPr>
        </p:nvSpPr>
        <p:spPr bwMode="auto">
          <a:xfrm>
            <a:off x="1039455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3" hasCustomPrompt="0"/>
          </p:nvPr>
        </p:nvSpPr>
        <p:spPr bwMode="auto">
          <a:xfrm>
            <a:off x="5008285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4" hasCustomPrompt="0"/>
          </p:nvPr>
        </p:nvSpPr>
        <p:spPr bwMode="auto">
          <a:xfrm>
            <a:off x="10678041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1425550">
        <a:lnSpc>
          <a:spcPct val="90000"/>
        </a:lnSpc>
        <a:spcBef>
          <a:spcPts val="0"/>
        </a:spcBef>
        <a:buNone/>
        <a:defRPr sz="685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6387" indent="-356387" algn="l" defTabSz="1425550">
        <a:lnSpc>
          <a:spcPct val="90000"/>
        </a:lnSpc>
        <a:spcBef>
          <a:spcPts val="1559"/>
        </a:spcBef>
        <a:buFont typeface="Arial"/>
        <a:buChar char="•"/>
        <a:defRPr sz="4350">
          <a:solidFill>
            <a:schemeClr val="tx1"/>
          </a:solidFill>
          <a:latin typeface="+mn-lt"/>
          <a:ea typeface="+mn-ea"/>
          <a:cs typeface="+mn-cs"/>
        </a:defRPr>
      </a:lvl1pPr>
      <a:lvl2pPr marL="1069162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3750">
          <a:solidFill>
            <a:schemeClr val="tx1"/>
          </a:solidFill>
          <a:latin typeface="+mn-lt"/>
          <a:ea typeface="+mn-ea"/>
          <a:cs typeface="+mn-cs"/>
        </a:defRPr>
      </a:lvl2pPr>
      <a:lvl3pPr marL="1781937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3100">
          <a:solidFill>
            <a:schemeClr val="tx1"/>
          </a:solidFill>
          <a:latin typeface="+mn-lt"/>
          <a:ea typeface="+mn-ea"/>
          <a:cs typeface="+mn-cs"/>
        </a:defRPr>
      </a:lvl3pPr>
      <a:lvl4pPr marL="2494712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4pPr>
      <a:lvl5pPr marL="3207487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5pPr>
      <a:lvl6pPr marL="3920261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6pPr>
      <a:lvl7pPr marL="4633036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7pPr>
      <a:lvl8pPr marL="5345811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8pPr>
      <a:lvl9pPr marL="6058586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12775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2pPr>
      <a:lvl3pPr marL="1425550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3pPr>
      <a:lvl4pPr marL="213832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4pPr>
      <a:lvl5pPr marL="2851099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5pPr>
      <a:lvl6pPr marL="356387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6pPr>
      <a:lvl7pPr marL="4276649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7pPr>
      <a:lvl8pPr marL="498942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8pPr>
      <a:lvl9pPr marL="5702198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grpSp>
        <p:nvGrpSpPr>
          <p:cNvPr id="4" name="Gruppieren 3" hidden="0"/>
          <p:cNvGrpSpPr/>
          <p:nvPr isPhoto="0" userDrawn="0"/>
        </p:nvGrpSpPr>
        <p:grpSpPr bwMode="auto">
          <a:xfrm rot="5400000">
            <a:off x="12902732" y="3813643"/>
            <a:ext cx="1734162" cy="1593525"/>
            <a:chOff x="-213245" y="0"/>
            <a:chExt cx="2425474" cy="2409678"/>
          </a:xfrm>
        </p:grpSpPr>
        <p:cxnSp>
          <p:nvCxnSpPr>
            <p:cNvPr id="5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" name="Bogen 9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7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8" name="Gerader Verbinder 11" hidden="0"/>
          <p:cNvCxnSpPr>
            <a:cxnSpLocks/>
          </p:cNvCxnSpPr>
          <p:nvPr isPhoto="0" userDrawn="0"/>
        </p:nvCxnSpPr>
        <p:spPr bwMode="auto">
          <a:xfrm flipV="1">
            <a:off x="3595419" y="5443538"/>
            <a:ext cx="3248293" cy="34994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9" name="Gerader Verbinder 15" hidden="0"/>
          <p:cNvCxnSpPr>
            <a:cxnSpLocks/>
          </p:cNvCxnSpPr>
          <p:nvPr isPhoto="0" userDrawn="0"/>
        </p:nvCxnSpPr>
        <p:spPr bwMode="auto">
          <a:xfrm flipH="0" flipV="1">
            <a:off x="11599972" y="8529637"/>
            <a:ext cx="2492139" cy="0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10" name="Gerader Verbinder 16" hidden="0"/>
          <p:cNvCxnSpPr>
            <a:cxnSpLocks/>
          </p:cNvCxnSpPr>
          <p:nvPr isPhoto="0" userDrawn="0"/>
        </p:nvCxnSpPr>
        <p:spPr bwMode="auto">
          <a:xfrm flipH="1">
            <a:off x="14200237" y="6329363"/>
            <a:ext cx="1538" cy="4362450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11" name="Gruppieren 4" hidden="0"/>
          <p:cNvGrpSpPr/>
          <p:nvPr isPhoto="0" userDrawn="0"/>
        </p:nvGrpSpPr>
        <p:grpSpPr bwMode="auto">
          <a:xfrm>
            <a:off x="3832557" y="814806"/>
            <a:ext cx="1339518" cy="360045"/>
            <a:chOff x="1575132" y="757657"/>
            <a:chExt cx="914400" cy="360045"/>
          </a:xfrm>
        </p:grpSpPr>
        <p:sp>
          <p:nvSpPr>
            <p:cNvPr id="12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13" name="Line 190" hidden="0"/>
            <p:cNvCxnSpPr>
              <a:cxnSpLocks noChangeShapeType="1"/>
              <a:endCxn id="12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14" name="Gruppieren 24" hidden="0"/>
          <p:cNvGrpSpPr/>
          <p:nvPr isPhoto="0" userDrawn="0"/>
        </p:nvGrpSpPr>
        <p:grpSpPr bwMode="auto">
          <a:xfrm rot="16199998">
            <a:off x="164399" y="5865723"/>
            <a:ext cx="2550750" cy="1749603"/>
            <a:chOff x="-213245" y="0"/>
            <a:chExt cx="2425474" cy="2409678"/>
          </a:xfrm>
        </p:grpSpPr>
        <p:cxnSp>
          <p:nvCxnSpPr>
            <p:cNvPr id="15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Bogen 26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17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Gruppieren 28" hidden="0"/>
          <p:cNvGrpSpPr/>
          <p:nvPr isPhoto="0" userDrawn="0"/>
        </p:nvGrpSpPr>
        <p:grpSpPr bwMode="auto">
          <a:xfrm rot="10800000">
            <a:off x="575400" y="6715125"/>
            <a:ext cx="2550750" cy="1882702"/>
            <a:chOff x="-213245" y="0"/>
            <a:chExt cx="2425474" cy="2409678"/>
          </a:xfrm>
        </p:grpSpPr>
        <p:cxnSp>
          <p:nvCxnSpPr>
            <p:cNvPr id="19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4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Bogen 30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21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" name="Gruppieren 32" hidden="0"/>
          <p:cNvGrpSpPr/>
          <p:nvPr isPhoto="0" userDrawn="0"/>
        </p:nvGrpSpPr>
        <p:grpSpPr bwMode="auto">
          <a:xfrm>
            <a:off x="12544425" y="828674"/>
            <a:ext cx="2021248" cy="2920927"/>
            <a:chOff x="-213245" y="0"/>
            <a:chExt cx="2425474" cy="2409678"/>
          </a:xfrm>
        </p:grpSpPr>
        <p:cxnSp>
          <p:nvCxnSpPr>
            <p:cNvPr id="23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Bogen 34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25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6" name="Rechteck 36" hidden="0"/>
          <p:cNvSpPr/>
          <p:nvPr isPhoto="0" userDrawn="0"/>
        </p:nvSpPr>
        <p:spPr bwMode="auto">
          <a:xfrm rot="16199998">
            <a:off x="428625" y="428625"/>
            <a:ext cx="1557337" cy="12001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Ziel</a:t>
            </a:r>
            <a:endParaRPr lang="de-DE"/>
          </a:p>
        </p:txBody>
      </p:sp>
      <p:sp>
        <p:nvSpPr>
          <p:cNvPr id="27" name="Rechteck 42" hidden="0"/>
          <p:cNvSpPr/>
          <p:nvPr isPhoto="0" userDrawn="0"/>
        </p:nvSpPr>
        <p:spPr bwMode="auto">
          <a:xfrm rot="16199998">
            <a:off x="11610975" y="4738688"/>
            <a:ext cx="1557337" cy="12001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Station 4</a:t>
            </a:r>
            <a:endParaRPr lang="de-DE"/>
          </a:p>
        </p:txBody>
      </p:sp>
      <p:sp>
        <p:nvSpPr>
          <p:cNvPr id="28" name="Rechteck 43" hidden="0"/>
          <p:cNvSpPr/>
          <p:nvPr isPhoto="0" userDrawn="0"/>
        </p:nvSpPr>
        <p:spPr bwMode="auto">
          <a:xfrm rot="16199998">
            <a:off x="4795837" y="7924801"/>
            <a:ext cx="1557337" cy="12001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Station 3</a:t>
            </a:r>
            <a:endParaRPr lang="de-DE"/>
          </a:p>
        </p:txBody>
      </p:sp>
      <p:cxnSp>
        <p:nvCxnSpPr>
          <p:cNvPr id="29" name="Gerader Verbinder 11" hidden="0"/>
          <p:cNvCxnSpPr>
            <a:cxnSpLocks/>
            <a:stCxn id="26" idx="2"/>
          </p:cNvCxnSpPr>
          <p:nvPr isPhoto="0" userDrawn="0"/>
        </p:nvCxnSpPr>
        <p:spPr bwMode="auto">
          <a:xfrm flipV="1">
            <a:off x="1807369" y="1001781"/>
            <a:ext cx="2023635" cy="26919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30" name="Gerader Verbinder 11" hidden="0"/>
          <p:cNvCxnSpPr>
            <a:cxnSpLocks/>
          </p:cNvCxnSpPr>
          <p:nvPr isPhoto="0" userDrawn="0"/>
        </p:nvCxnSpPr>
        <p:spPr bwMode="auto">
          <a:xfrm flipV="1">
            <a:off x="9429750" y="839857"/>
            <a:ext cx="1768842" cy="17393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31" name="Gerader Verbinder 11" hidden="0"/>
          <p:cNvCxnSpPr>
            <a:cxnSpLocks/>
          </p:cNvCxnSpPr>
          <p:nvPr isPhoto="0" userDrawn="0"/>
        </p:nvCxnSpPr>
        <p:spPr bwMode="auto">
          <a:xfrm>
            <a:off x="8024544" y="5449956"/>
            <a:ext cx="3748356" cy="36444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32" name="Gerader Verbinder 11" hidden="0"/>
          <p:cNvCxnSpPr>
            <a:cxnSpLocks/>
          </p:cNvCxnSpPr>
          <p:nvPr isPhoto="0" userDrawn="0"/>
        </p:nvCxnSpPr>
        <p:spPr bwMode="auto">
          <a:xfrm>
            <a:off x="10444163" y="8501063"/>
            <a:ext cx="1243012" cy="14287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33" name="Gruppieren 53" hidden="0"/>
          <p:cNvGrpSpPr/>
          <p:nvPr isPhoto="0" userDrawn="0"/>
        </p:nvGrpSpPr>
        <p:grpSpPr bwMode="auto">
          <a:xfrm>
            <a:off x="2284744" y="5282032"/>
            <a:ext cx="1315705" cy="360045"/>
            <a:chOff x="1575132" y="757657"/>
            <a:chExt cx="914400" cy="360045"/>
          </a:xfrm>
        </p:grpSpPr>
        <p:sp>
          <p:nvSpPr>
            <p:cNvPr id="34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35" name="Line 190" hidden="0"/>
            <p:cNvCxnSpPr>
              <a:cxnSpLocks noChangeShapeType="1"/>
              <a:endCxn id="34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36" name="Gruppieren 56" hidden="0"/>
          <p:cNvGrpSpPr/>
          <p:nvPr isPhoto="0" userDrawn="0"/>
        </p:nvGrpSpPr>
        <p:grpSpPr bwMode="auto">
          <a:xfrm>
            <a:off x="9158288" y="8320506"/>
            <a:ext cx="1294144" cy="360045"/>
            <a:chOff x="1575132" y="757657"/>
            <a:chExt cx="914400" cy="360045"/>
          </a:xfrm>
        </p:grpSpPr>
        <p:sp>
          <p:nvSpPr>
            <p:cNvPr id="37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38" name="Line 190" hidden="0"/>
            <p:cNvCxnSpPr>
              <a:cxnSpLocks noChangeShapeType="1"/>
              <a:endCxn id="37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cxnSp>
        <p:nvCxnSpPr>
          <p:cNvPr id="39" name="Gerader Verbinder 11" hidden="0"/>
          <p:cNvCxnSpPr>
            <a:cxnSpLocks/>
            <a:stCxn id="28" idx="2"/>
          </p:cNvCxnSpPr>
          <p:nvPr isPhoto="0" userDrawn="0"/>
        </p:nvCxnSpPr>
        <p:spPr bwMode="auto">
          <a:xfrm flipV="1">
            <a:off x="6174581" y="8501063"/>
            <a:ext cx="2197894" cy="23813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40" name="Gerader Verbinder 11" hidden="0"/>
          <p:cNvCxnSpPr>
            <a:cxnSpLocks/>
            <a:endCxn id="28" idx="0"/>
          </p:cNvCxnSpPr>
          <p:nvPr isPhoto="0" userDrawn="0"/>
        </p:nvCxnSpPr>
        <p:spPr bwMode="auto">
          <a:xfrm flipV="1">
            <a:off x="3128963" y="8524876"/>
            <a:ext cx="1845468" cy="61912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41" name="Gruppieren 63" hidden="0"/>
          <p:cNvGrpSpPr/>
          <p:nvPr isPhoto="0" userDrawn="0"/>
        </p:nvGrpSpPr>
        <p:grpSpPr bwMode="auto">
          <a:xfrm>
            <a:off x="11201400" y="652881"/>
            <a:ext cx="1341770" cy="360045"/>
            <a:chOff x="1575132" y="757657"/>
            <a:chExt cx="914400" cy="360045"/>
          </a:xfrm>
        </p:grpSpPr>
        <p:sp>
          <p:nvSpPr>
            <p:cNvPr id="42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43" name="Line 190" hidden="0"/>
            <p:cNvCxnSpPr>
              <a:cxnSpLocks noChangeShapeType="1"/>
              <a:endCxn id="42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44" name="Gruppieren 66" hidden="0"/>
          <p:cNvGrpSpPr/>
          <p:nvPr isPhoto="0" userDrawn="0"/>
        </p:nvGrpSpPr>
        <p:grpSpPr bwMode="auto">
          <a:xfrm>
            <a:off x="6823406" y="5262981"/>
            <a:ext cx="1191882" cy="360045"/>
            <a:chOff x="1575132" y="757657"/>
            <a:chExt cx="914400" cy="360045"/>
          </a:xfrm>
        </p:grpSpPr>
        <p:sp>
          <p:nvSpPr>
            <p:cNvPr id="45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46" name="Line 190" hidden="0"/>
            <p:cNvCxnSpPr>
              <a:cxnSpLocks noChangeShapeType="1"/>
              <a:endCxn id="45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cxnSp>
        <p:nvCxnSpPr>
          <p:cNvPr id="47" name="Gerader Verbinder 11" hidden="0"/>
          <p:cNvCxnSpPr>
            <a:cxnSpLocks/>
          </p:cNvCxnSpPr>
          <p:nvPr isPhoto="0" userDrawn="0"/>
        </p:nvCxnSpPr>
        <p:spPr bwMode="auto">
          <a:xfrm flipH="0" flipV="1">
            <a:off x="5167311" y="1009648"/>
            <a:ext cx="2010963" cy="0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48" name="Gerader Verbinder 11" hidden="0"/>
          <p:cNvCxnSpPr>
            <a:cxnSpLocks/>
          </p:cNvCxnSpPr>
          <p:nvPr isPhoto="0" userDrawn="0"/>
        </p:nvCxnSpPr>
        <p:spPr bwMode="auto">
          <a:xfrm flipH="0" flipV="0">
            <a:off x="7400925" y="3028950"/>
            <a:ext cx="2273557" cy="0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49" name="Gerader Verbinder 11" hidden="0"/>
          <p:cNvCxnSpPr>
            <a:cxnSpLocks/>
            <a:endCxn id="50" idx="1"/>
          </p:cNvCxnSpPr>
          <p:nvPr isPhoto="0" userDrawn="0"/>
        </p:nvCxnSpPr>
        <p:spPr bwMode="auto">
          <a:xfrm rot="0" flipH="0" flipV="1">
            <a:off x="9493836" y="3013163"/>
            <a:ext cx="2306383" cy="0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51" name="Gruppieren 78" hidden="0"/>
          <p:cNvGrpSpPr/>
          <p:nvPr isPhoto="0" userDrawn="0"/>
        </p:nvGrpSpPr>
        <p:grpSpPr bwMode="auto">
          <a:xfrm>
            <a:off x="11800220" y="2824581"/>
            <a:ext cx="914400" cy="360045"/>
            <a:chOff x="1575132" y="757657"/>
            <a:chExt cx="914400" cy="360045"/>
          </a:xfrm>
        </p:grpSpPr>
        <p:sp>
          <p:nvSpPr>
            <p:cNvPr id="50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52" name="Line 190" hidden="0"/>
            <p:cNvCxnSpPr>
              <a:cxnSpLocks noChangeShapeType="1"/>
              <a:endCxn id="50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53" name="Gruppieren 81" hidden="0"/>
          <p:cNvGrpSpPr/>
          <p:nvPr isPhoto="0" userDrawn="0"/>
        </p:nvGrpSpPr>
        <p:grpSpPr bwMode="auto">
          <a:xfrm>
            <a:off x="8523620" y="690981"/>
            <a:ext cx="914400" cy="360045"/>
            <a:chOff x="1575132" y="757657"/>
            <a:chExt cx="914400" cy="360045"/>
          </a:xfrm>
        </p:grpSpPr>
        <p:sp>
          <p:nvSpPr>
            <p:cNvPr id="54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55" name="Line 190" hidden="0"/>
            <p:cNvCxnSpPr>
              <a:cxnSpLocks noChangeShapeType="1"/>
              <a:endCxn id="54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56" name="Gruppieren 86" hidden="0"/>
          <p:cNvGrpSpPr/>
          <p:nvPr isPhoto="0" userDrawn="0"/>
        </p:nvGrpSpPr>
        <p:grpSpPr bwMode="auto">
          <a:xfrm>
            <a:off x="6936064" y="746488"/>
            <a:ext cx="914400" cy="360045"/>
            <a:chOff x="0" y="0"/>
            <a:chExt cx="914400" cy="360045"/>
          </a:xfrm>
        </p:grpSpPr>
        <p:sp>
          <p:nvSpPr>
            <p:cNvPr id="57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0" y="0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58" name="Line 190" hidden="0"/>
            <p:cNvCxnSpPr>
              <a:cxnSpLocks noChangeShapeType="1"/>
            </p:cNvCxnSpPr>
            <p:nvPr isPhoto="0" userDrawn="0"/>
          </p:nvCxnSpPr>
          <p:spPr bwMode="auto">
            <a:xfrm>
              <a:off x="0" y="232943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59" name="Gruppieren 89" hidden="0"/>
          <p:cNvGrpSpPr/>
          <p:nvPr isPhoto="0" userDrawn="0"/>
        </p:nvGrpSpPr>
        <p:grpSpPr bwMode="auto">
          <a:xfrm>
            <a:off x="6115050" y="2862681"/>
            <a:ext cx="1279857" cy="360045"/>
            <a:chOff x="1575132" y="757657"/>
            <a:chExt cx="914400" cy="360045"/>
          </a:xfrm>
        </p:grpSpPr>
        <p:sp>
          <p:nvSpPr>
            <p:cNvPr id="60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61" name="Line 190" hidden="0"/>
            <p:cNvCxnSpPr>
              <a:cxnSpLocks noChangeShapeType="1"/>
              <a:endCxn id="60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62" name="Gruppieren 92" hidden="0"/>
          <p:cNvGrpSpPr/>
          <p:nvPr isPhoto="0" userDrawn="0"/>
        </p:nvGrpSpPr>
        <p:grpSpPr bwMode="auto">
          <a:xfrm>
            <a:off x="3843338" y="2872206"/>
            <a:ext cx="2275219" cy="360045"/>
            <a:chOff x="1575132" y="757657"/>
            <a:chExt cx="914400" cy="360045"/>
          </a:xfrm>
        </p:grpSpPr>
        <p:sp>
          <p:nvSpPr>
            <p:cNvPr id="63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64" name="Line 190" hidden="0"/>
            <p:cNvCxnSpPr>
              <a:cxnSpLocks noChangeShapeType="1"/>
              <a:endCxn id="63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65" name="Group 411" hidden="0"/>
          <p:cNvGrpSpPr/>
          <p:nvPr isPhoto="0" userDrawn="0"/>
        </p:nvGrpSpPr>
        <p:grpSpPr bwMode="auto">
          <a:xfrm rot="16410675">
            <a:off x="13996684" y="6538911"/>
            <a:ext cx="414655" cy="14288"/>
            <a:chOff x="-12954" y="-1981622"/>
            <a:chExt cx="653" cy="14288"/>
          </a:xfrm>
        </p:grpSpPr>
        <p:cxnSp>
          <p:nvCxnSpPr>
            <p:cNvPr id="66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67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grpSp>
        <p:nvGrpSpPr>
          <p:cNvPr id="68" name="Group 411" hidden="0"/>
          <p:cNvGrpSpPr/>
          <p:nvPr isPhoto="0" userDrawn="0"/>
        </p:nvGrpSpPr>
        <p:grpSpPr bwMode="auto">
          <a:xfrm rot="165144">
            <a:off x="12320285" y="3005139"/>
            <a:ext cx="414655" cy="14288"/>
            <a:chOff x="-12954" y="-1981622"/>
            <a:chExt cx="653" cy="14288"/>
          </a:xfrm>
        </p:grpSpPr>
        <p:cxnSp>
          <p:nvCxnSpPr>
            <p:cNvPr id="69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70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grpSp>
        <p:nvGrpSpPr>
          <p:cNvPr id="71" name="Group 411" hidden="0"/>
          <p:cNvGrpSpPr/>
          <p:nvPr isPhoto="0" userDrawn="0"/>
        </p:nvGrpSpPr>
        <p:grpSpPr bwMode="auto">
          <a:xfrm rot="10800000">
            <a:off x="3843035" y="3057525"/>
            <a:ext cx="414655" cy="14288"/>
            <a:chOff x="-12954" y="-1981622"/>
            <a:chExt cx="653" cy="14288"/>
          </a:xfrm>
        </p:grpSpPr>
        <p:cxnSp>
          <p:nvCxnSpPr>
            <p:cNvPr id="72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73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grpSp>
        <p:nvGrpSpPr>
          <p:cNvPr id="74" name="Group 411" hidden="0"/>
          <p:cNvGrpSpPr/>
          <p:nvPr isPhoto="0" userDrawn="0"/>
        </p:nvGrpSpPr>
        <p:grpSpPr bwMode="auto">
          <a:xfrm rot="165144">
            <a:off x="7510160" y="981073"/>
            <a:ext cx="414655" cy="14288"/>
            <a:chOff x="-12954" y="-1981622"/>
            <a:chExt cx="653" cy="14288"/>
          </a:xfrm>
        </p:grpSpPr>
        <p:cxnSp>
          <p:nvCxnSpPr>
            <p:cNvPr id="75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76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grpSp>
        <p:nvGrpSpPr>
          <p:cNvPr id="77" name="Group 411" hidden="0"/>
          <p:cNvGrpSpPr/>
          <p:nvPr isPhoto="0" userDrawn="0"/>
        </p:nvGrpSpPr>
        <p:grpSpPr bwMode="auto">
          <a:xfrm rot="11001154">
            <a:off x="8534100" y="862013"/>
            <a:ext cx="414655" cy="14288"/>
            <a:chOff x="-12954" y="-1981622"/>
            <a:chExt cx="653" cy="14288"/>
          </a:xfrm>
        </p:grpSpPr>
        <p:cxnSp>
          <p:nvCxnSpPr>
            <p:cNvPr id="78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79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grpSp>
        <p:nvGrpSpPr>
          <p:cNvPr id="80" name="Group 411" hidden="0"/>
          <p:cNvGrpSpPr/>
          <p:nvPr isPhoto="0" userDrawn="0"/>
        </p:nvGrpSpPr>
        <p:grpSpPr bwMode="auto">
          <a:xfrm rot="10800000">
            <a:off x="4592653" y="1011874"/>
            <a:ext cx="428625" cy="0"/>
            <a:chOff x="117" y="113"/>
            <a:chExt cx="675" cy="0"/>
          </a:xfrm>
        </p:grpSpPr>
        <p:cxnSp>
          <p:nvCxnSpPr>
            <p:cNvPr id="81" name="Line 412" hidden="0"/>
            <p:cNvCxnSpPr>
              <a:cxnSpLocks noChangeShapeType="1"/>
            </p:cNvCxnSpPr>
            <p:nvPr isPhoto="0" userDrawn="0"/>
          </p:nvCxnSpPr>
          <p:spPr bwMode="auto">
            <a:xfrm>
              <a:off x="456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CC33"/>
              </a:solidFill>
              <a:round/>
              <a:headEnd/>
              <a:tailEnd/>
            </a:ln>
          </p:spPr>
        </p:cxnSp>
        <p:cxnSp>
          <p:nvCxnSpPr>
            <p:cNvPr id="82" name="Line 413" hidden="0"/>
            <p:cNvCxnSpPr>
              <a:cxnSpLocks noChangeShapeType="1"/>
            </p:cNvCxnSpPr>
            <p:nvPr isPhoto="0" userDrawn="0"/>
          </p:nvCxnSpPr>
          <p:spPr bwMode="auto">
            <a:xfrm>
              <a:off x="117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</p:grpSp>
      <p:grpSp>
        <p:nvGrpSpPr>
          <p:cNvPr id="83" name="Group 411" hidden="0"/>
          <p:cNvGrpSpPr/>
          <p:nvPr isPhoto="0" userDrawn="0"/>
        </p:nvGrpSpPr>
        <p:grpSpPr bwMode="auto">
          <a:xfrm>
            <a:off x="11842447" y="842430"/>
            <a:ext cx="426720" cy="0"/>
            <a:chOff x="457" y="113"/>
            <a:chExt cx="672" cy="0"/>
          </a:xfrm>
        </p:grpSpPr>
        <p:cxnSp>
          <p:nvCxnSpPr>
            <p:cNvPr id="84" name="Line 412" hidden="0"/>
            <p:cNvCxnSpPr>
              <a:cxnSpLocks noChangeShapeType="1"/>
            </p:cNvCxnSpPr>
            <p:nvPr isPhoto="0" userDrawn="0"/>
          </p:nvCxnSpPr>
          <p:spPr bwMode="auto">
            <a:xfrm>
              <a:off x="457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CC33"/>
              </a:solidFill>
              <a:round/>
              <a:headEnd/>
              <a:tailEnd/>
            </a:ln>
          </p:spPr>
        </p:cxnSp>
        <p:cxnSp>
          <p:nvCxnSpPr>
            <p:cNvPr id="85" name="Line 414" hidden="0"/>
            <p:cNvCxnSpPr>
              <a:cxnSpLocks noChangeShapeType="1"/>
            </p:cNvCxnSpPr>
            <p:nvPr isPhoto="0" userDrawn="0"/>
          </p:nvCxn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cxnSp>
        <p:nvCxnSpPr>
          <p:cNvPr id="86" name="Line 412" hidden="0"/>
          <p:cNvCxnSpPr>
            <a:cxnSpLocks noChangeShapeType="1"/>
          </p:cNvCxnSpPr>
          <p:nvPr isPhoto="0" userDrawn="0"/>
        </p:nvCxnSpPr>
        <p:spPr bwMode="auto">
          <a:xfrm>
            <a:off x="12261547" y="832905"/>
            <a:ext cx="213360" cy="0"/>
          </a:xfrm>
          <a:prstGeom prst="line">
            <a:avLst/>
          </a:prstGeom>
          <a:noFill/>
          <a:ln w="179640" cap="flat">
            <a:solidFill>
              <a:srgbClr val="00CC33"/>
            </a:solidFill>
            <a:round/>
            <a:headEnd/>
            <a:tailEnd/>
          </a:ln>
        </p:spPr>
      </p:cxnSp>
      <p:cxnSp>
        <p:nvCxnSpPr>
          <p:cNvPr id="87" name="Line 412" hidden="0"/>
          <p:cNvCxnSpPr>
            <a:cxnSpLocks noChangeShapeType="1"/>
          </p:cNvCxnSpPr>
          <p:nvPr isPhoto="0" userDrawn="0"/>
        </p:nvCxnSpPr>
        <p:spPr bwMode="auto">
          <a:xfrm>
            <a:off x="14076060" y="10376953"/>
            <a:ext cx="213360" cy="0"/>
          </a:xfrm>
          <a:prstGeom prst="line">
            <a:avLst/>
          </a:prstGeom>
          <a:noFill/>
          <a:ln w="179640" cap="flat">
            <a:solidFill>
              <a:srgbClr val="00CC33"/>
            </a:solidFill>
            <a:round/>
            <a:headEnd/>
            <a:tailEnd/>
          </a:ln>
        </p:spPr>
      </p:cxnSp>
      <p:cxnSp>
        <p:nvCxnSpPr>
          <p:cNvPr id="88" name="Line 414" hidden="0"/>
          <p:cNvCxnSpPr>
            <a:cxnSpLocks noChangeShapeType="1"/>
          </p:cNvCxnSpPr>
          <p:nvPr isPhoto="0" userDrawn="0"/>
        </p:nvCxnSpPr>
        <p:spPr bwMode="auto">
          <a:xfrm>
            <a:off x="14075108" y="10019766"/>
            <a:ext cx="213360" cy="0"/>
          </a:xfrm>
          <a:prstGeom prst="line">
            <a:avLst/>
          </a:prstGeom>
          <a:noFill/>
          <a:ln w="179640" cap="flat">
            <a:solidFill>
              <a:srgbClr val="FF0000"/>
            </a:solidFill>
            <a:round/>
            <a:headEnd/>
            <a:tailEnd/>
          </a:ln>
        </p:spPr>
      </p:cxnSp>
      <p:grpSp>
        <p:nvGrpSpPr>
          <p:cNvPr id="89" name="Group 3" hidden="0"/>
          <p:cNvGrpSpPr/>
          <p:nvPr isPhoto="0" userDrawn="0"/>
        </p:nvGrpSpPr>
        <p:grpSpPr bwMode="auto">
          <a:xfrm>
            <a:off x="9700968" y="8489950"/>
            <a:ext cx="213117" cy="4458"/>
            <a:chOff x="453" y="113"/>
            <a:chExt cx="336" cy="4813"/>
          </a:xfrm>
        </p:grpSpPr>
        <p:sp>
          <p:nvSpPr>
            <p:cNvPr id="90" name="Line 426" hidden="0"/>
            <p:cNvSpPr>
              <a:spLocks noChangeShapeType="1"/>
            </p:cNvSpPr>
            <p:nvPr isPhoto="0" userDrawn="0"/>
          </p:nvSpPr>
          <p:spPr bwMode="auto">
            <a:xfrm>
              <a:off x="45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91" name="Line 424" hidden="0"/>
            <p:cNvSpPr>
              <a:spLocks noChangeShapeType="1"/>
            </p:cNvSpPr>
            <p:nvPr isPhoto="0" userDrawn="0"/>
          </p:nvSpPr>
          <p:spPr bwMode="auto">
            <a:xfrm>
              <a:off x="453" y="4926"/>
              <a:ext cx="336" cy="0"/>
            </a:xfrm>
            <a:prstGeom prst="line">
              <a:avLst/>
            </a:prstGeom>
            <a:noFill/>
            <a:ln w="179640">
              <a:solidFill>
                <a:srgbClr val="00CC33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grpSp>
        <p:nvGrpSpPr>
          <p:cNvPr id="92" name="Group 9" hidden="0"/>
          <p:cNvGrpSpPr/>
          <p:nvPr isPhoto="0" userDrawn="0"/>
        </p:nvGrpSpPr>
        <p:grpSpPr bwMode="auto">
          <a:xfrm>
            <a:off x="9885362" y="8489950"/>
            <a:ext cx="428773" cy="4458"/>
            <a:chOff x="113" y="113"/>
            <a:chExt cx="676" cy="4813"/>
          </a:xfrm>
        </p:grpSpPr>
        <p:sp>
          <p:nvSpPr>
            <p:cNvPr id="93" name="Line 425" hidden="0"/>
            <p:cNvSpPr>
              <a:spLocks noChangeShapeType="1"/>
            </p:cNvSpPr>
            <p:nvPr isPhoto="0" userDrawn="0"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0066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94" name="Line 426" hidden="0"/>
            <p:cNvSpPr>
              <a:spLocks noChangeShapeType="1"/>
            </p:cNvSpPr>
            <p:nvPr isPhoto="0" userDrawn="0"/>
          </p:nvSpPr>
          <p:spPr bwMode="auto">
            <a:xfrm>
              <a:off x="45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95" name="Line 424" hidden="0"/>
            <p:cNvSpPr>
              <a:spLocks noChangeShapeType="1"/>
            </p:cNvSpPr>
            <p:nvPr isPhoto="0" userDrawn="0"/>
          </p:nvSpPr>
          <p:spPr bwMode="auto">
            <a:xfrm>
              <a:off x="453" y="4926"/>
              <a:ext cx="336" cy="0"/>
            </a:xfrm>
            <a:prstGeom prst="line">
              <a:avLst/>
            </a:prstGeom>
            <a:noFill/>
            <a:ln w="179640">
              <a:solidFill>
                <a:srgbClr val="00CC33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grpSp>
        <p:nvGrpSpPr>
          <p:cNvPr id="96" name="Group 14" hidden="0"/>
          <p:cNvGrpSpPr/>
          <p:nvPr isPhoto="0" userDrawn="0"/>
        </p:nvGrpSpPr>
        <p:grpSpPr bwMode="auto">
          <a:xfrm>
            <a:off x="2506663" y="5464175"/>
            <a:ext cx="646112" cy="7937"/>
            <a:chOff x="113" y="113"/>
            <a:chExt cx="1016" cy="10701"/>
          </a:xfrm>
        </p:grpSpPr>
        <p:sp>
          <p:nvSpPr>
            <p:cNvPr id="97" name="Line 420" hidden="0"/>
            <p:cNvSpPr>
              <a:spLocks noChangeShapeType="1"/>
            </p:cNvSpPr>
            <p:nvPr isPhoto="0" userDrawn="0"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00CC33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98" name="Line 421" hidden="0"/>
            <p:cNvSpPr>
              <a:spLocks noChangeShapeType="1"/>
            </p:cNvSpPr>
            <p:nvPr isPhoto="0" userDrawn="0"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0066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99" name="Line 421" hidden="0"/>
            <p:cNvSpPr>
              <a:spLocks noChangeShapeType="1"/>
            </p:cNvSpPr>
            <p:nvPr isPhoto="0" userDrawn="0"/>
          </p:nvSpPr>
          <p:spPr bwMode="auto">
            <a:xfrm>
              <a:off x="793" y="10815"/>
              <a:ext cx="336" cy="0"/>
            </a:xfrm>
            <a:prstGeom prst="line">
              <a:avLst/>
            </a:prstGeom>
            <a:noFill/>
            <a:ln w="179640">
              <a:solidFill>
                <a:srgbClr val="0066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grpSp>
        <p:nvGrpSpPr>
          <p:cNvPr id="100" name="Gruppieren 1076" hidden="0"/>
          <p:cNvGrpSpPr/>
          <p:nvPr isPhoto="0" userDrawn="0"/>
        </p:nvGrpSpPr>
        <p:grpSpPr bwMode="auto">
          <a:xfrm>
            <a:off x="7085012" y="5432425"/>
            <a:ext cx="639763" cy="4762"/>
            <a:chOff x="0" y="0"/>
            <a:chExt cx="6404" cy="47"/>
          </a:xfrm>
        </p:grpSpPr>
        <p:grpSp>
          <p:nvGrpSpPr>
            <p:cNvPr id="101" name="Group 19" hidden="0"/>
            <p:cNvGrpSpPr/>
            <p:nvPr isPhoto="0" userDrawn="0"/>
          </p:nvGrpSpPr>
          <p:grpSpPr bwMode="auto">
            <a:xfrm>
              <a:off x="0" y="0"/>
              <a:ext cx="4292" cy="44"/>
              <a:chOff x="113" y="113"/>
              <a:chExt cx="676" cy="4813"/>
            </a:xfrm>
          </p:grpSpPr>
          <p:sp>
            <p:nvSpPr>
              <p:cNvPr id="102" name="Line 425" hidden="0"/>
              <p:cNvSpPr>
                <a:spLocks noChangeShapeType="1"/>
              </p:cNvSpPr>
              <p:nvPr isPhoto="0" userDrawn="0"/>
            </p:nvSpPr>
            <p:spPr bwMode="auto">
              <a:xfrm>
                <a:off x="113" y="113"/>
                <a:ext cx="336" cy="0"/>
              </a:xfrm>
              <a:prstGeom prst="line">
                <a:avLst/>
              </a:prstGeom>
              <a:noFill/>
              <a:ln w="179640">
                <a:solidFill>
                  <a:srgbClr val="0066FF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/>
              </a:bodyPr>
              <a:lstStyle/>
              <a:p>
                <a:pPr>
                  <a:defRPr/>
                </a:pPr>
                <a:endParaRPr lang="de-DE"/>
              </a:p>
            </p:txBody>
          </p:sp>
          <p:sp>
            <p:nvSpPr>
              <p:cNvPr id="103" name="Line 426" hidden="0"/>
              <p:cNvSpPr>
                <a:spLocks noChangeShapeType="1"/>
              </p:cNvSpPr>
              <p:nvPr isPhoto="0" userDrawn="0"/>
            </p:nvSpPr>
            <p:spPr bwMode="auto">
              <a:xfrm>
                <a:off x="453" y="113"/>
                <a:ext cx="336" cy="0"/>
              </a:xfrm>
              <a:prstGeom prst="line">
                <a:avLst/>
              </a:prstGeom>
              <a:noFill/>
              <a:ln w="179640">
                <a:solidFill>
                  <a:srgbClr val="FF0000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/>
              </a:bodyPr>
              <a:lstStyle/>
              <a:p>
                <a:pPr>
                  <a:defRPr/>
                </a:pPr>
                <a:endParaRPr lang="de-DE"/>
              </a:p>
            </p:txBody>
          </p:sp>
          <p:sp>
            <p:nvSpPr>
              <p:cNvPr id="104" name="Line 424" hidden="0"/>
              <p:cNvSpPr>
                <a:spLocks noChangeShapeType="1"/>
              </p:cNvSpPr>
              <p:nvPr isPhoto="0" userDrawn="0"/>
            </p:nvSpPr>
            <p:spPr bwMode="auto">
              <a:xfrm>
                <a:off x="453" y="4926"/>
                <a:ext cx="336" cy="0"/>
              </a:xfrm>
              <a:prstGeom prst="line">
                <a:avLst/>
              </a:prstGeom>
              <a:noFill/>
              <a:ln w="179640">
                <a:solidFill>
                  <a:srgbClr val="00CC33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/>
              </a:bodyPr>
              <a:lstStyle/>
              <a:p>
                <a:pPr>
                  <a:defRPr/>
                </a:pPr>
                <a:endParaRPr lang="de-DE"/>
              </a:p>
            </p:txBody>
          </p:sp>
        </p:grpSp>
        <p:sp>
          <p:nvSpPr>
            <p:cNvPr id="105" name="Line 425" hidden="0"/>
            <p:cNvSpPr>
              <a:spLocks noChangeShapeType="1"/>
            </p:cNvSpPr>
            <p:nvPr isPhoto="0" userDrawn="0"/>
          </p:nvSpPr>
          <p:spPr bwMode="auto">
            <a:xfrm>
              <a:off x="4270" y="47"/>
              <a:ext cx="2134" cy="0"/>
            </a:xfrm>
            <a:prstGeom prst="line">
              <a:avLst/>
            </a:prstGeom>
            <a:noFill/>
            <a:ln w="179640">
              <a:solidFill>
                <a:srgbClr val="0066FF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grpSp>
        <p:nvGrpSpPr>
          <p:cNvPr id="106" name="Group 419" hidden="0"/>
          <p:cNvGrpSpPr/>
          <p:nvPr isPhoto="0" userDrawn="0"/>
        </p:nvGrpSpPr>
        <p:grpSpPr bwMode="auto">
          <a:xfrm>
            <a:off x="6721475" y="3059112"/>
            <a:ext cx="646112" cy="0"/>
            <a:chOff x="113" y="113"/>
            <a:chExt cx="1016" cy="0"/>
          </a:xfrm>
        </p:grpSpPr>
        <p:sp>
          <p:nvSpPr>
            <p:cNvPr id="107" name="Line 420" hidden="0"/>
            <p:cNvSpPr>
              <a:spLocks noChangeShapeType="1"/>
            </p:cNvSpPr>
            <p:nvPr isPhoto="0" userDrawn="0"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108" name="Line 421" hidden="0"/>
            <p:cNvSpPr>
              <a:spLocks noChangeShapeType="1"/>
            </p:cNvSpPr>
            <p:nvPr isPhoto="0" userDrawn="0"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cxnSp>
        <p:nvCxnSpPr>
          <p:cNvPr id="109" name="Line 412" hidden="0"/>
          <p:cNvCxnSpPr>
            <a:cxnSpLocks noChangeShapeType="1"/>
          </p:cNvCxnSpPr>
          <p:nvPr isPhoto="0" userDrawn="0"/>
        </p:nvCxnSpPr>
        <p:spPr bwMode="auto">
          <a:xfrm>
            <a:off x="6932309" y="3047466"/>
            <a:ext cx="213360" cy="0"/>
          </a:xfrm>
          <a:prstGeom prst="line">
            <a:avLst/>
          </a:prstGeom>
          <a:noFill/>
          <a:ln w="179640" cap="flat">
            <a:solidFill>
              <a:srgbClr val="00CC33"/>
            </a:solidFill>
            <a:round/>
            <a:headEnd/>
            <a:tailEnd/>
          </a:ln>
        </p:spPr>
      </p:cxnSp>
      <p:cxnSp>
        <p:nvCxnSpPr>
          <p:cNvPr id="110" name="Line 413" hidden="0"/>
          <p:cNvCxnSpPr>
            <a:cxnSpLocks noChangeShapeType="1"/>
          </p:cNvCxnSpPr>
          <p:nvPr isPhoto="0" userDrawn="0"/>
        </p:nvCxnSpPr>
        <p:spPr bwMode="auto">
          <a:xfrm rot="10800000">
            <a:off x="4374531" y="1007111"/>
            <a:ext cx="213360" cy="0"/>
          </a:xfrm>
          <a:prstGeom prst="line">
            <a:avLst/>
          </a:prstGeom>
          <a:noFill/>
          <a:ln w="179640" cap="flat">
            <a:solidFill>
              <a:srgbClr val="0066FF"/>
            </a:solidFill>
            <a:round/>
            <a:headEnd/>
            <a:tailEnd/>
          </a:ln>
        </p:spPr>
      </p:cxnSp>
      <p:grpSp>
        <p:nvGrpSpPr>
          <p:cNvPr id="111" name="Group 2" hidden="0"/>
          <p:cNvGrpSpPr/>
          <p:nvPr isPhoto="0" userDrawn="0"/>
        </p:nvGrpSpPr>
        <p:grpSpPr bwMode="auto">
          <a:xfrm>
            <a:off x="10658475" y="5465762"/>
            <a:ext cx="644525" cy="0"/>
            <a:chOff x="113" y="113"/>
            <a:chExt cx="1016" cy="0"/>
          </a:xfrm>
        </p:grpSpPr>
        <p:sp>
          <p:nvSpPr>
            <p:cNvPr id="112" name="Line 413" hidden="0"/>
            <p:cNvSpPr>
              <a:spLocks noChangeShapeType="1"/>
            </p:cNvSpPr>
            <p:nvPr isPhoto="0" userDrawn="0"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00CC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113" name="Line 414" hidden="0"/>
            <p:cNvSpPr>
              <a:spLocks noChangeShapeType="1"/>
            </p:cNvSpPr>
            <p:nvPr isPhoto="0" userDrawn="0"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sp>
        <p:nvSpPr>
          <p:cNvPr id="114" name="Line 413" hidden="0"/>
          <p:cNvSpPr>
            <a:spLocks noChangeShapeType="1"/>
          </p:cNvSpPr>
          <p:nvPr isPhoto="0" userDrawn="0"/>
        </p:nvSpPr>
        <p:spPr bwMode="auto">
          <a:xfrm>
            <a:off x="11072814" y="5465762"/>
            <a:ext cx="213150" cy="0"/>
          </a:xfrm>
          <a:prstGeom prst="line">
            <a:avLst/>
          </a:prstGeom>
          <a:noFill/>
          <a:ln w="179640">
            <a:solidFill>
              <a:srgbClr val="00CC00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/>
          </a:bodyPr>
          <a:lstStyle/>
          <a:p>
            <a:pPr>
              <a:defRPr/>
            </a:pPr>
            <a:endParaRPr lang="de-DE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Arial"/>
        <a:cs typeface="Arial"/>
      </a:majorFont>
      <a:minorFont>
        <a:latin typeface="Calibri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ONLYOFFICE/6.1.1.53</Application>
  <DocSecurity>0</DocSecurity>
  <PresentationFormat>Benutzerdefiniert</PresentationFormat>
  <Paragraphs>0</Paragraphs>
  <Slides>1</Slides>
  <Notes>1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Theme 1</vt:lpstr>
      <vt:lpstr>Slide 1</vt:lpstr>
    </vt:vector>
  </TitlesOfParts>
  <Manager/>
  <Company/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subject/>
  <dc:creator>Fehrmann, Raphael</dc:creator>
  <cp:keywords/>
  <dc:description/>
  <dc:identifier/>
  <dc:language/>
  <cp:lastModifiedBy>Anonym</cp:lastModifiedBy>
  <cp:revision>14</cp:revision>
  <dcterms:created xsi:type="dcterms:W3CDTF">2020-12-10T10:49:50Z</dcterms:created>
  <dcterms:modified xsi:type="dcterms:W3CDTF">2021-02-27T14:04:13Z</dcterms:modified>
  <cp:category/>
  <cp:contentStatus/>
  <cp:version/>
</cp:coreProperties>
</file>